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9FF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40"/>
    <p:restoredTop sz="94695"/>
  </p:normalViewPr>
  <p:slideViewPr>
    <p:cSldViewPr snapToGrid="0" snapToObjects="1">
      <p:cViewPr varScale="1">
        <p:scale>
          <a:sx n="113" d="100"/>
          <a:sy n="113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CFEF-3268-B643-A4DA-08688807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1F6D-4C79-624A-93AB-C386D55D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A471-9799-0241-8C06-BE825096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E37D-3977-0647-A95D-64A4EDDC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D87BD-672F-7144-BB92-01C931AD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E82-51C5-1A42-AC99-AAAB5D0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07B5-C375-0244-9CDB-B1E168D4B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D815-6415-CF40-B5A3-BCDD1018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B37C-68E5-B54E-B377-24EAA339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62B98-65F6-514C-99D5-C55A191D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69BDE-03CE-6E4E-954A-9E3FE4B0D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ED55-B4C4-8248-844D-2ECB3E887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BFC6-8CED-6A4C-97D8-583FD749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BD34-C9AD-2749-979D-C992200D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515E-D845-2343-B7FB-ECF9768F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7DE5-F7E3-9749-8EF7-31C12761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D5B9-5AA9-9643-ACCE-8D9796024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602D-E7C1-524E-B2DA-8E7E4710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EB6A-B586-E040-9F4D-B5B3E38E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8216-9679-6B42-BB83-06C73EBB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BAA8-865E-1344-8E9C-EBE25619C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FCDC-ADB7-4D42-9CFA-B22083D67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B58F-4C9C-FD49-97DC-A81C3A38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A57C1-7392-3F4A-81C4-10E8B85A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7C75-AA42-7F42-914D-F1F7B49A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9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F6F8-047A-AA4A-9B97-BD30C6CF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6CF4-B5DD-884D-AEEC-B3CE4A922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6CB4-8D1F-F447-A0AA-D5B8C20C1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D2436-0D78-2E4C-AD21-02C168E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1090-4862-464E-86DF-C71419B1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5238D-7511-3547-92F5-5C494756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D7C8-3147-9C4B-AF38-E3098A9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B55E2-3FB1-4449-AD3C-2AD5CADC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FFF10-D319-4A41-9E0E-5F1A0372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24132-A57B-1049-90EA-99EFC0756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5A050-EF8B-364B-A080-3F4C114D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BEDF5-A5C6-B344-B2BA-54CB781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3D3F9-855D-DD4C-BB73-696D1644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F9A1B-B5CA-4340-B195-70D8E1BF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CC7D-3691-B243-9F08-AA56BC20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A0164-DDF5-3B43-81AC-1AEB75E2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0B56A-2DDF-5643-A397-36119D46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43B9A-211A-8C41-A355-0A728B0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1FB1B-140B-1B49-A341-AFEFDC18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E3F3B-E944-D74A-955E-6BB8ED65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354D-038E-7E4C-9602-3D21E7E7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7628-8EA2-894D-A3DA-4525F186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235B-C004-BB4C-A476-4761E5CD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863D0-65F6-5E4D-9F38-63B95B17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D0C3D-9469-5744-91FD-CD7DDB56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AFE4-216F-2E41-B47F-2E820E04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69191-EC01-4741-AAE8-CCF1F583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9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2556-0A26-4B47-A6AB-F55C4C46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1F0E3-6832-0048-BFC1-97FF2577D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EAC7-3FF5-A04C-A4CA-E90BBA13D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AC994-414E-4644-B9BD-000EFCF0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0F1-6204-5E4B-888F-55937FE1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46A01-C6EC-1547-8A99-BB7ACECC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84A51-C377-344D-A6BC-53425BC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6D46C-7C4C-8D4D-875B-C1709FE7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99B5-2C45-3E43-AFC1-B7698070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1D1D4-87A0-4D4C-9035-9379A6FD8298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94084-5806-9949-886A-B041A6212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16DA-6201-6642-866E-98BC2545C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1DD6A-8449-654B-9869-85541928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8" y="1654121"/>
            <a:ext cx="1002141" cy="142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E78DA-E3E6-8042-A998-CC96D15E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04" y="2019165"/>
            <a:ext cx="29083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DC17-C11F-5544-8351-E605F968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62" y="855996"/>
            <a:ext cx="2275332" cy="2275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7DEA3-4091-3548-B5EB-FF128C894EA0}"/>
              </a:ext>
            </a:extLst>
          </p:cNvPr>
          <p:cNvCxnSpPr>
            <a:cxnSpLocks/>
          </p:cNvCxnSpPr>
          <p:nvPr/>
        </p:nvCxnSpPr>
        <p:spPr>
          <a:xfrm>
            <a:off x="5786209" y="239839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71F51-3108-0B4B-BA46-8EDCBCFD0211}"/>
              </a:ext>
            </a:extLst>
          </p:cNvPr>
          <p:cNvCxnSpPr>
            <a:cxnSpLocks/>
          </p:cNvCxnSpPr>
          <p:nvPr/>
        </p:nvCxnSpPr>
        <p:spPr>
          <a:xfrm>
            <a:off x="1711380" y="236841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7B0EEEA-CA78-2645-839A-2872484FBCAC}"/>
              </a:ext>
            </a:extLst>
          </p:cNvPr>
          <p:cNvSpPr/>
          <p:nvPr/>
        </p:nvSpPr>
        <p:spPr>
          <a:xfrm>
            <a:off x="1289157" y="494675"/>
            <a:ext cx="9758597" cy="301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7A0E4-5459-4747-973A-5FB40DB6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871" y="1839990"/>
            <a:ext cx="858687" cy="105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232FF-5633-5945-88CE-F4D7CFD3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2" y="2489441"/>
            <a:ext cx="2366840" cy="6418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39B4BD-0D77-3F4D-8F6B-777939EE7311}"/>
              </a:ext>
            </a:extLst>
          </p:cNvPr>
          <p:cNvCxnSpPr>
            <a:cxnSpLocks/>
          </p:cNvCxnSpPr>
          <p:nvPr/>
        </p:nvCxnSpPr>
        <p:spPr>
          <a:xfrm>
            <a:off x="7685837" y="2370878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80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95E0E69-A691-784D-8640-0FE6B0808710}"/>
              </a:ext>
            </a:extLst>
          </p:cNvPr>
          <p:cNvSpPr/>
          <p:nvPr/>
        </p:nvSpPr>
        <p:spPr>
          <a:xfrm>
            <a:off x="7242301" y="2674508"/>
            <a:ext cx="1613993" cy="31018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BE6D895-41B6-BD43-8182-D9973239CB33}"/>
              </a:ext>
            </a:extLst>
          </p:cNvPr>
          <p:cNvSpPr/>
          <p:nvPr/>
        </p:nvSpPr>
        <p:spPr>
          <a:xfrm>
            <a:off x="359764" y="416956"/>
            <a:ext cx="10861392" cy="63660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8B9C082-122E-7346-A77B-6096FDC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926" y="3933822"/>
            <a:ext cx="14478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2FEEED-4D70-0A4B-9691-F2D1C85416DE}"/>
              </a:ext>
            </a:extLst>
          </p:cNvPr>
          <p:cNvSpPr/>
          <p:nvPr/>
        </p:nvSpPr>
        <p:spPr>
          <a:xfrm>
            <a:off x="707401" y="691533"/>
            <a:ext cx="10344421" cy="5933192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238AE1-E58F-6C49-A9F6-991F10FE76B6}"/>
              </a:ext>
            </a:extLst>
          </p:cNvPr>
          <p:cNvGrpSpPr/>
          <p:nvPr/>
        </p:nvGrpSpPr>
        <p:grpSpPr>
          <a:xfrm>
            <a:off x="781019" y="1810879"/>
            <a:ext cx="2300347" cy="1308539"/>
            <a:chOff x="2038266" y="2455067"/>
            <a:chExt cx="2300347" cy="130853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43243E4-9737-6E40-A8E9-A244B46DDABE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7110302-F666-5742-A839-26EC638C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2F1314-50B9-8F43-A57F-1F7977CCD0D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6CE9FB5-686E-914A-84B0-933164CFBA44}"/>
              </a:ext>
            </a:extLst>
          </p:cNvPr>
          <p:cNvSpPr/>
          <p:nvPr/>
        </p:nvSpPr>
        <p:spPr>
          <a:xfrm>
            <a:off x="902923" y="2029811"/>
            <a:ext cx="3490480" cy="18862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E798FA-0F6C-C046-8D99-D9F6B4E9F39F}"/>
              </a:ext>
            </a:extLst>
          </p:cNvPr>
          <p:cNvSpPr txBox="1"/>
          <p:nvPr/>
        </p:nvSpPr>
        <p:spPr>
          <a:xfrm>
            <a:off x="3137644" y="3596527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492931-6007-9A40-8F42-B621CDFBCA99}"/>
              </a:ext>
            </a:extLst>
          </p:cNvPr>
          <p:cNvGrpSpPr/>
          <p:nvPr/>
        </p:nvGrpSpPr>
        <p:grpSpPr>
          <a:xfrm>
            <a:off x="786494" y="4880897"/>
            <a:ext cx="2061524" cy="1308539"/>
            <a:chOff x="2038266" y="2455067"/>
            <a:chExt cx="2061524" cy="130853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8C49A33-4E5A-3644-97BE-EA069BB9397A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1F6D0D8-53ED-D341-B728-E36B5BEA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9C50CF-C7D4-E642-B27E-822EF3C99EA9}"/>
                </a:ext>
              </a:extLst>
            </p:cNvPr>
            <p:cNvSpPr txBox="1"/>
            <p:nvPr/>
          </p:nvSpPr>
          <p:spPr>
            <a:xfrm>
              <a:off x="2340703" y="3218216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715B01-00C3-4B49-9490-217B6571294D}"/>
              </a:ext>
            </a:extLst>
          </p:cNvPr>
          <p:cNvGrpSpPr/>
          <p:nvPr/>
        </p:nvGrpSpPr>
        <p:grpSpPr>
          <a:xfrm>
            <a:off x="2577199" y="4880671"/>
            <a:ext cx="2082870" cy="1308539"/>
            <a:chOff x="2038266" y="2455067"/>
            <a:chExt cx="2082870" cy="130853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94F531E-9087-5F40-B346-C8D0097946E3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08C49683-AA19-5340-915B-3B93348C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CE73BE-3997-1444-B0A2-9762A2F83841}"/>
                </a:ext>
              </a:extLst>
            </p:cNvPr>
            <p:cNvSpPr txBox="1"/>
            <p:nvPr/>
          </p:nvSpPr>
          <p:spPr>
            <a:xfrm>
              <a:off x="2362049" y="3239298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BECE46-EE8C-064A-A966-08223D1B38FF}"/>
              </a:ext>
            </a:extLst>
          </p:cNvPr>
          <p:cNvSpPr/>
          <p:nvPr/>
        </p:nvSpPr>
        <p:spPr>
          <a:xfrm>
            <a:off x="908398" y="5032095"/>
            <a:ext cx="3517250" cy="13202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0C0AF6-849E-8C46-B898-C5D4A698D012}"/>
              </a:ext>
            </a:extLst>
          </p:cNvPr>
          <p:cNvSpPr txBox="1"/>
          <p:nvPr/>
        </p:nvSpPr>
        <p:spPr>
          <a:xfrm>
            <a:off x="3164592" y="6057655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AD25DD-FC1B-7146-9C19-D3D744F5FD2C}"/>
              </a:ext>
            </a:extLst>
          </p:cNvPr>
          <p:cNvGrpSpPr/>
          <p:nvPr/>
        </p:nvGrpSpPr>
        <p:grpSpPr>
          <a:xfrm>
            <a:off x="4816929" y="2293201"/>
            <a:ext cx="2233047" cy="1308539"/>
            <a:chOff x="2038266" y="2455067"/>
            <a:chExt cx="2233047" cy="130853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4C09DA0-807F-5D40-AF0E-0E0698D91CA4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F556E6B9-AB59-B84E-B7E4-67B39071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6777B7-5026-FE45-AAF7-05724FE32C1B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D293AB5-8F39-1943-94B4-DC347422C125}"/>
              </a:ext>
            </a:extLst>
          </p:cNvPr>
          <p:cNvSpPr/>
          <p:nvPr/>
        </p:nvSpPr>
        <p:spPr>
          <a:xfrm>
            <a:off x="4938833" y="2542278"/>
            <a:ext cx="1591319" cy="23536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40E612-54E3-0D41-A103-4CFE114839DF}"/>
              </a:ext>
            </a:extLst>
          </p:cNvPr>
          <p:cNvSpPr txBox="1"/>
          <p:nvPr/>
        </p:nvSpPr>
        <p:spPr>
          <a:xfrm>
            <a:off x="5280343" y="4575206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9D66D9D-A549-7D4A-ADF5-337ED6A85293}"/>
              </a:ext>
            </a:extLst>
          </p:cNvPr>
          <p:cNvGrpSpPr/>
          <p:nvPr/>
        </p:nvGrpSpPr>
        <p:grpSpPr>
          <a:xfrm>
            <a:off x="4816551" y="3238921"/>
            <a:ext cx="2233047" cy="1308539"/>
            <a:chOff x="2038266" y="2455067"/>
            <a:chExt cx="2233047" cy="130853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2AC89046-BAC6-EB49-8144-FB84221CE3C0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C0BD7ED6-1B6C-F74F-A96B-7FC2577F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C45FB25-7232-C94B-B845-1C99918147C7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pic>
        <p:nvPicPr>
          <p:cNvPr id="126" name="Graphic 125">
            <a:extLst>
              <a:ext uri="{FF2B5EF4-FFF2-40B4-BE49-F238E27FC236}">
                <a16:creationId xmlns:a16="http://schemas.microsoft.com/office/drawing/2014/main" id="{36DF9396-E3E4-864C-BC84-85616ED20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0793" y="4270633"/>
            <a:ext cx="469900" cy="4699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D88DBFDB-93D7-F748-BB68-721EB14CF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899" y="2558358"/>
            <a:ext cx="2068806" cy="159862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A14E95C0-3938-9340-9D40-DAF65940BA20}"/>
              </a:ext>
            </a:extLst>
          </p:cNvPr>
          <p:cNvSpPr txBox="1"/>
          <p:nvPr/>
        </p:nvSpPr>
        <p:spPr>
          <a:xfrm>
            <a:off x="2202235" y="3244099"/>
            <a:ext cx="1196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 Store</a:t>
            </a:r>
          </a:p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(Azure Files)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6DF28C9-1610-4E42-A05C-3B63CEB9DA0B}"/>
              </a:ext>
            </a:extLst>
          </p:cNvPr>
          <p:cNvGrpSpPr/>
          <p:nvPr/>
        </p:nvGrpSpPr>
        <p:grpSpPr>
          <a:xfrm>
            <a:off x="4861650" y="461873"/>
            <a:ext cx="2305276" cy="1308539"/>
            <a:chOff x="2038266" y="2455067"/>
            <a:chExt cx="2305276" cy="1308539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0E2ADBE-65A1-5245-B638-8141856B0FAC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F5081E1-39BC-7F4D-8BC8-088BE328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C6A006-CB62-A24C-B120-75A8E9D1A18E}"/>
                </a:ext>
              </a:extLst>
            </p:cNvPr>
            <p:cNvSpPr txBox="1"/>
            <p:nvPr/>
          </p:nvSpPr>
          <p:spPr>
            <a:xfrm>
              <a:off x="2584455" y="3239839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Bastion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38514EF-F700-2547-9D3D-401CF579330B}"/>
              </a:ext>
            </a:extLst>
          </p:cNvPr>
          <p:cNvCxnSpPr>
            <a:cxnSpLocks/>
            <a:stCxn id="7" idx="0"/>
            <a:endCxn id="147" idx="0"/>
          </p:cNvCxnSpPr>
          <p:nvPr/>
        </p:nvCxnSpPr>
        <p:spPr>
          <a:xfrm flipV="1">
            <a:off x="2666132" y="106754"/>
            <a:ext cx="7274" cy="78500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onnector 146">
            <a:extLst>
              <a:ext uri="{FF2B5EF4-FFF2-40B4-BE49-F238E27FC236}">
                <a16:creationId xmlns:a16="http://schemas.microsoft.com/office/drawing/2014/main" id="{2D79ABB9-F85B-1D46-B0C3-3AD8F2A77689}"/>
              </a:ext>
            </a:extLst>
          </p:cNvPr>
          <p:cNvSpPr/>
          <p:nvPr/>
        </p:nvSpPr>
        <p:spPr>
          <a:xfrm>
            <a:off x="2554671" y="106754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5724215-6911-694B-9C81-148D0A6080BB}"/>
              </a:ext>
            </a:extLst>
          </p:cNvPr>
          <p:cNvSpPr txBox="1"/>
          <p:nvPr/>
        </p:nvSpPr>
        <p:spPr>
          <a:xfrm>
            <a:off x="2743359" y="55695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8098125-A772-5645-85A9-0933C038C8E4}"/>
              </a:ext>
            </a:extLst>
          </p:cNvPr>
          <p:cNvCxnSpPr>
            <a:cxnSpLocks/>
          </p:cNvCxnSpPr>
          <p:nvPr/>
        </p:nvCxnSpPr>
        <p:spPr>
          <a:xfrm flipH="1" flipV="1">
            <a:off x="5785608" y="211141"/>
            <a:ext cx="1" cy="6327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onnector 158">
            <a:extLst>
              <a:ext uri="{FF2B5EF4-FFF2-40B4-BE49-F238E27FC236}">
                <a16:creationId xmlns:a16="http://schemas.microsoft.com/office/drawing/2014/main" id="{AB77DE22-1981-F044-A369-C3D45C1127F6}"/>
              </a:ext>
            </a:extLst>
          </p:cNvPr>
          <p:cNvSpPr/>
          <p:nvPr/>
        </p:nvSpPr>
        <p:spPr>
          <a:xfrm>
            <a:off x="5678162" y="121737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0AE299-B941-E849-9029-121DEE581585}"/>
              </a:ext>
            </a:extLst>
          </p:cNvPr>
          <p:cNvSpPr txBox="1"/>
          <p:nvPr/>
        </p:nvSpPr>
        <p:spPr>
          <a:xfrm>
            <a:off x="5862789" y="5190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A4FA019-BAD0-0B4D-8F48-69517BDB5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51" y="557496"/>
            <a:ext cx="469900" cy="4699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8CD0939-8035-8A49-89E1-B04DF199AB6A}"/>
              </a:ext>
            </a:extLst>
          </p:cNvPr>
          <p:cNvGrpSpPr/>
          <p:nvPr/>
        </p:nvGrpSpPr>
        <p:grpSpPr>
          <a:xfrm>
            <a:off x="2608147" y="1833091"/>
            <a:ext cx="2300347" cy="1308539"/>
            <a:chOff x="2038266" y="2455067"/>
            <a:chExt cx="2300347" cy="1308539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08567E3-B7AD-A248-B955-65DDAAD3F798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4E7FF3B3-C235-7449-8937-AAAED371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8364704-55F9-9D47-9570-84B1678404C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177B6DB-8B3D-AB41-88CF-24DEB9F18368}"/>
              </a:ext>
            </a:extLst>
          </p:cNvPr>
          <p:cNvSpPr/>
          <p:nvPr/>
        </p:nvSpPr>
        <p:spPr>
          <a:xfrm>
            <a:off x="7033221" y="2532962"/>
            <a:ext cx="3900995" cy="38193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03C62E-9808-6147-9E80-39222F2C6A5B}"/>
              </a:ext>
            </a:extLst>
          </p:cNvPr>
          <p:cNvSpPr txBox="1"/>
          <p:nvPr/>
        </p:nvSpPr>
        <p:spPr>
          <a:xfrm>
            <a:off x="9715908" y="6027555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E505DA7-A0EC-0246-AF10-55CA1DCADC56}"/>
              </a:ext>
            </a:extLst>
          </p:cNvPr>
          <p:cNvGrpSpPr/>
          <p:nvPr/>
        </p:nvGrpSpPr>
        <p:grpSpPr>
          <a:xfrm>
            <a:off x="7089218" y="2275926"/>
            <a:ext cx="2213249" cy="1308539"/>
            <a:chOff x="2064634" y="2367354"/>
            <a:chExt cx="2213249" cy="1308539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CF5B2ADD-7AF3-EC4B-80EE-5A395E9245ED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BDE9242C-CCF5-264A-BDCF-07D1394CB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04F2565-6448-4748-8A89-0444828ABFE6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C03AB4E-DA98-464E-B5C4-CD4BB6FA4DA1}"/>
              </a:ext>
            </a:extLst>
          </p:cNvPr>
          <p:cNvCxnSpPr>
            <a:cxnSpLocks/>
          </p:cNvCxnSpPr>
          <p:nvPr/>
        </p:nvCxnSpPr>
        <p:spPr>
          <a:xfrm>
            <a:off x="4425699" y="3493136"/>
            <a:ext cx="469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9120648-60BC-CF46-983E-4CE3FE25AA90}"/>
              </a:ext>
            </a:extLst>
          </p:cNvPr>
          <p:cNvCxnSpPr>
            <a:cxnSpLocks/>
          </p:cNvCxnSpPr>
          <p:nvPr/>
        </p:nvCxnSpPr>
        <p:spPr>
          <a:xfrm>
            <a:off x="6560491" y="3485855"/>
            <a:ext cx="429593" cy="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526F946-122E-4342-912D-0772A215EAB0}"/>
              </a:ext>
            </a:extLst>
          </p:cNvPr>
          <p:cNvCxnSpPr>
            <a:cxnSpLocks/>
          </p:cNvCxnSpPr>
          <p:nvPr/>
        </p:nvCxnSpPr>
        <p:spPr>
          <a:xfrm flipH="1">
            <a:off x="1704979" y="4698782"/>
            <a:ext cx="653670" cy="531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AC7FD43-2BBC-7840-BDCE-825FE07926D0}"/>
              </a:ext>
            </a:extLst>
          </p:cNvPr>
          <p:cNvCxnSpPr>
            <a:cxnSpLocks/>
          </p:cNvCxnSpPr>
          <p:nvPr/>
        </p:nvCxnSpPr>
        <p:spPr>
          <a:xfrm>
            <a:off x="2628939" y="3962856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6D56D07-9D72-4D49-A04C-A42E08C7BA62}"/>
              </a:ext>
            </a:extLst>
          </p:cNvPr>
          <p:cNvCxnSpPr>
            <a:cxnSpLocks/>
          </p:cNvCxnSpPr>
          <p:nvPr/>
        </p:nvCxnSpPr>
        <p:spPr>
          <a:xfrm flipH="1" flipV="1">
            <a:off x="2897476" y="4687494"/>
            <a:ext cx="604949" cy="5608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B727E7C-B17D-2F48-91A2-81AE3FA0E59D}"/>
              </a:ext>
            </a:extLst>
          </p:cNvPr>
          <p:cNvCxnSpPr>
            <a:cxnSpLocks/>
          </p:cNvCxnSpPr>
          <p:nvPr/>
        </p:nvCxnSpPr>
        <p:spPr>
          <a:xfrm>
            <a:off x="3955743" y="3951571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42ED9A7-D356-E44F-A825-A8EA41B0661F}"/>
              </a:ext>
            </a:extLst>
          </p:cNvPr>
          <p:cNvCxnSpPr>
            <a:cxnSpLocks/>
          </p:cNvCxnSpPr>
          <p:nvPr/>
        </p:nvCxnSpPr>
        <p:spPr>
          <a:xfrm flipH="1">
            <a:off x="1704979" y="1424157"/>
            <a:ext cx="706039" cy="706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799D805-0C03-5941-8F28-D9193D9B5E24}"/>
              </a:ext>
            </a:extLst>
          </p:cNvPr>
          <p:cNvCxnSpPr>
            <a:cxnSpLocks/>
          </p:cNvCxnSpPr>
          <p:nvPr/>
        </p:nvCxnSpPr>
        <p:spPr>
          <a:xfrm flipH="1" flipV="1">
            <a:off x="2907175" y="1398134"/>
            <a:ext cx="621253" cy="7628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B3C7CD78-96B2-F049-81AA-9D349A256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3199" y="891759"/>
            <a:ext cx="705865" cy="705865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3D0ED97-F85F-7D44-82A9-8DB39E046209}"/>
              </a:ext>
            </a:extLst>
          </p:cNvPr>
          <p:cNvSpPr txBox="1"/>
          <p:nvPr/>
        </p:nvSpPr>
        <p:spPr>
          <a:xfrm>
            <a:off x="7009393" y="788723"/>
            <a:ext cx="13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Virtual Network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8E8EAF8-FC56-C845-92F6-5E1F4BFA7309}"/>
              </a:ext>
            </a:extLst>
          </p:cNvPr>
          <p:cNvSpPr/>
          <p:nvPr/>
        </p:nvSpPr>
        <p:spPr>
          <a:xfrm>
            <a:off x="7368268" y="494639"/>
            <a:ext cx="521911" cy="33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C7F7747-3CE0-884C-BE00-DDADB7CC6015}"/>
              </a:ext>
            </a:extLst>
          </p:cNvPr>
          <p:cNvSpPr/>
          <p:nvPr/>
        </p:nvSpPr>
        <p:spPr>
          <a:xfrm>
            <a:off x="10980651" y="256724"/>
            <a:ext cx="596360" cy="41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E189F76-1691-AF4F-B0DD-DB749CEC15B1}"/>
              </a:ext>
            </a:extLst>
          </p:cNvPr>
          <p:cNvSpPr txBox="1"/>
          <p:nvPr/>
        </p:nvSpPr>
        <p:spPr>
          <a:xfrm>
            <a:off x="2962246" y="10092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Load Balancer</a:t>
            </a:r>
          </a:p>
          <a:p>
            <a:pPr algn="ctr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(Application Gateway)</a:t>
            </a:r>
          </a:p>
        </p:txBody>
      </p:sp>
      <p:pic>
        <p:nvPicPr>
          <p:cNvPr id="266" name="Graphic 265">
            <a:extLst>
              <a:ext uri="{FF2B5EF4-FFF2-40B4-BE49-F238E27FC236}">
                <a16:creationId xmlns:a16="http://schemas.microsoft.com/office/drawing/2014/main" id="{D6A55870-694C-AF4A-BBF7-4158672CDF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8268" y="521759"/>
            <a:ext cx="482600" cy="317500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CE081B91-A60F-1444-A9F5-C600FF256EEB}"/>
              </a:ext>
            </a:extLst>
          </p:cNvPr>
          <p:cNvSpPr txBox="1"/>
          <p:nvPr/>
        </p:nvSpPr>
        <p:spPr>
          <a:xfrm>
            <a:off x="10603325" y="-38638"/>
            <a:ext cx="1351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Resource Group</a:t>
            </a: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71CA3A42-B630-5C4F-B681-A94E902EFE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02386" y="199584"/>
            <a:ext cx="469900" cy="4699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17E7EF-0E0E-AF4D-979B-145B7F59D932}"/>
              </a:ext>
            </a:extLst>
          </p:cNvPr>
          <p:cNvSpPr/>
          <p:nvPr/>
        </p:nvSpPr>
        <p:spPr>
          <a:xfrm>
            <a:off x="7436099" y="364819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5A2CB-A013-F446-AC87-81153055C8C9}"/>
              </a:ext>
            </a:extLst>
          </p:cNvPr>
          <p:cNvSpPr txBox="1"/>
          <p:nvPr/>
        </p:nvSpPr>
        <p:spPr>
          <a:xfrm>
            <a:off x="7475260" y="366352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Transform router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654C877-C74B-1C44-B988-FF3B3E338DF0}"/>
              </a:ext>
            </a:extLst>
          </p:cNvPr>
          <p:cNvSpPr/>
          <p:nvPr/>
        </p:nvSpPr>
        <p:spPr>
          <a:xfrm>
            <a:off x="7590293" y="397878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9AFE41-190F-E142-ACD7-B854D8D2FFFF}"/>
              </a:ext>
            </a:extLst>
          </p:cNvPr>
          <p:cNvSpPr txBox="1"/>
          <p:nvPr/>
        </p:nvSpPr>
        <p:spPr>
          <a:xfrm>
            <a:off x="7629454" y="399411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Imagemagick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39F4DC6-0298-FD44-8D53-C67656FF157C}"/>
              </a:ext>
            </a:extLst>
          </p:cNvPr>
          <p:cNvSpPr/>
          <p:nvPr/>
        </p:nvSpPr>
        <p:spPr>
          <a:xfrm>
            <a:off x="7587183" y="431939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07C324-8D76-1348-9876-40424C0D9DA5}"/>
              </a:ext>
            </a:extLst>
          </p:cNvPr>
          <p:cNvSpPr txBox="1"/>
          <p:nvPr/>
        </p:nvSpPr>
        <p:spPr>
          <a:xfrm>
            <a:off x="7626344" y="433471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Libreoffice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ADB8D0-4A40-2B4C-AF65-7FAA12EF15F5}"/>
              </a:ext>
            </a:extLst>
          </p:cNvPr>
          <p:cNvSpPr/>
          <p:nvPr/>
        </p:nvSpPr>
        <p:spPr>
          <a:xfrm>
            <a:off x="7587183" y="467904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3BED60-C437-C642-9F95-731BCCF8BFB0}"/>
              </a:ext>
            </a:extLst>
          </p:cNvPr>
          <p:cNvSpPr txBox="1"/>
          <p:nvPr/>
        </p:nvSpPr>
        <p:spPr>
          <a:xfrm>
            <a:off x="7626344" y="469436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Pdf-renderer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C52E54-128E-6146-BED1-59DC59C2FF2F}"/>
              </a:ext>
            </a:extLst>
          </p:cNvPr>
          <p:cNvSpPr/>
          <p:nvPr/>
        </p:nvSpPr>
        <p:spPr>
          <a:xfrm>
            <a:off x="7583477" y="503452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D92E6F-F1BB-2749-8BFB-952806607BFF}"/>
              </a:ext>
            </a:extLst>
          </p:cNvPr>
          <p:cNvSpPr txBox="1"/>
          <p:nvPr/>
        </p:nvSpPr>
        <p:spPr>
          <a:xfrm>
            <a:off x="7622638" y="504985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Tika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CACF0F5-2D2E-4645-B177-E959AC90A8D5}"/>
              </a:ext>
            </a:extLst>
          </p:cNvPr>
          <p:cNvSpPr/>
          <p:nvPr/>
        </p:nvSpPr>
        <p:spPr>
          <a:xfrm>
            <a:off x="7436099" y="540452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D3C875-B82B-7C4A-8338-7B15A79858FB}"/>
              </a:ext>
            </a:extLst>
          </p:cNvPr>
          <p:cNvSpPr txBox="1"/>
          <p:nvPr/>
        </p:nvSpPr>
        <p:spPr>
          <a:xfrm>
            <a:off x="7475260" y="541985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Shared File Store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39313ECE-91B3-2147-B6EB-5BEBEE3EA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1992" y="5066842"/>
            <a:ext cx="2068806" cy="15986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720B38-5A90-AB4A-9515-C008BEC1F2B5}"/>
              </a:ext>
            </a:extLst>
          </p:cNvPr>
          <p:cNvCxnSpPr>
            <a:cxnSpLocks/>
          </p:cNvCxnSpPr>
          <p:nvPr/>
        </p:nvCxnSpPr>
        <p:spPr>
          <a:xfrm>
            <a:off x="7458503" y="3681482"/>
            <a:ext cx="0" cy="1254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7042CC-F685-BD47-9DCA-8E9221BF9608}"/>
              </a:ext>
            </a:extLst>
          </p:cNvPr>
          <p:cNvCxnSpPr>
            <a:cxnSpLocks/>
          </p:cNvCxnSpPr>
          <p:nvPr/>
        </p:nvCxnSpPr>
        <p:spPr>
          <a:xfrm>
            <a:off x="7458502" y="4137319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C638FDA-AB54-1643-A6BC-EF057812B90A}"/>
              </a:ext>
            </a:extLst>
          </p:cNvPr>
          <p:cNvCxnSpPr>
            <a:cxnSpLocks/>
          </p:cNvCxnSpPr>
          <p:nvPr/>
        </p:nvCxnSpPr>
        <p:spPr>
          <a:xfrm>
            <a:off x="7464442" y="447180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1BD7B4-DA06-CC40-B975-B13942946602}"/>
              </a:ext>
            </a:extLst>
          </p:cNvPr>
          <p:cNvCxnSpPr>
            <a:cxnSpLocks/>
          </p:cNvCxnSpPr>
          <p:nvPr/>
        </p:nvCxnSpPr>
        <p:spPr>
          <a:xfrm>
            <a:off x="7460484" y="4828067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CFF338-2E41-2348-9556-3D43DA406C28}"/>
              </a:ext>
            </a:extLst>
          </p:cNvPr>
          <p:cNvCxnSpPr>
            <a:cxnSpLocks/>
          </p:cNvCxnSpPr>
          <p:nvPr/>
        </p:nvCxnSpPr>
        <p:spPr>
          <a:xfrm>
            <a:off x="7456524" y="518432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864987E-490C-854D-B0B8-51F9BA443BB7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7941992" y="5692020"/>
            <a:ext cx="0" cy="1741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36AFB94-F264-A84C-88E6-18EB765FF1E9}"/>
              </a:ext>
            </a:extLst>
          </p:cNvPr>
          <p:cNvCxnSpPr>
            <a:cxnSpLocks/>
          </p:cNvCxnSpPr>
          <p:nvPr/>
        </p:nvCxnSpPr>
        <p:spPr>
          <a:xfrm>
            <a:off x="7941992" y="5896298"/>
            <a:ext cx="748103" cy="1178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9DBA521C-B531-8349-AA7F-5CD4A40A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4259" y="1598716"/>
            <a:ext cx="1447800" cy="11176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0C872EFA-667B-724B-A846-E678DA4D00D0}"/>
              </a:ext>
            </a:extLst>
          </p:cNvPr>
          <p:cNvSpPr/>
          <p:nvPr/>
        </p:nvSpPr>
        <p:spPr>
          <a:xfrm>
            <a:off x="9165634" y="2685129"/>
            <a:ext cx="1613993" cy="311180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3E6E169-16F2-A440-830B-A24998EA943B}"/>
              </a:ext>
            </a:extLst>
          </p:cNvPr>
          <p:cNvGrpSpPr/>
          <p:nvPr/>
        </p:nvGrpSpPr>
        <p:grpSpPr>
          <a:xfrm>
            <a:off x="9012551" y="2286547"/>
            <a:ext cx="2213249" cy="1308539"/>
            <a:chOff x="2064634" y="2367354"/>
            <a:chExt cx="2213249" cy="130853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EB8DFB2-BB20-AD47-A48F-54B09D6ADB3D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FAB5B51-0565-FF4C-92BC-DBC97FB9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2995C2D-0156-8F4A-831C-9B8B705FBE2B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14D6F27-5CA3-F840-A180-A8483603E9A7}"/>
              </a:ext>
            </a:extLst>
          </p:cNvPr>
          <p:cNvSpPr txBox="1"/>
          <p:nvPr/>
        </p:nvSpPr>
        <p:spPr>
          <a:xfrm>
            <a:off x="8610214" y="608459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(Azure Files)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038EB4E5-3B42-7641-AF88-78036398DE9A}"/>
              </a:ext>
            </a:extLst>
          </p:cNvPr>
          <p:cNvSpPr/>
          <p:nvPr/>
        </p:nvSpPr>
        <p:spPr>
          <a:xfrm>
            <a:off x="9359432" y="365881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2DE745-39FD-CD42-B8BA-0231ED6729D9}"/>
              </a:ext>
            </a:extLst>
          </p:cNvPr>
          <p:cNvSpPr txBox="1"/>
          <p:nvPr/>
        </p:nvSpPr>
        <p:spPr>
          <a:xfrm>
            <a:off x="9398593" y="367414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Transform router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F8E2742-5995-F544-90AC-5574D0BBB951}"/>
              </a:ext>
            </a:extLst>
          </p:cNvPr>
          <p:cNvSpPr/>
          <p:nvPr/>
        </p:nvSpPr>
        <p:spPr>
          <a:xfrm>
            <a:off x="9513626" y="398940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335C7AC-366D-8641-9672-CE3DAAC128DE}"/>
              </a:ext>
            </a:extLst>
          </p:cNvPr>
          <p:cNvSpPr txBox="1"/>
          <p:nvPr/>
        </p:nvSpPr>
        <p:spPr>
          <a:xfrm>
            <a:off x="9552787" y="400473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Imagemagick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6754AC5C-8BBC-0B42-93A7-EE559F650CE9}"/>
              </a:ext>
            </a:extLst>
          </p:cNvPr>
          <p:cNvSpPr/>
          <p:nvPr/>
        </p:nvSpPr>
        <p:spPr>
          <a:xfrm>
            <a:off x="9510516" y="4330011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25692CC-272B-A043-99A8-1BC34B49A43A}"/>
              </a:ext>
            </a:extLst>
          </p:cNvPr>
          <p:cNvSpPr txBox="1"/>
          <p:nvPr/>
        </p:nvSpPr>
        <p:spPr>
          <a:xfrm>
            <a:off x="9549677" y="4345336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Libreoffice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EE12EBD-183C-C14F-91E9-61D66EC4D903}"/>
              </a:ext>
            </a:extLst>
          </p:cNvPr>
          <p:cNvSpPr/>
          <p:nvPr/>
        </p:nvSpPr>
        <p:spPr>
          <a:xfrm>
            <a:off x="9510516" y="4689661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28BBABB-42E4-514A-801C-8664850EF527}"/>
              </a:ext>
            </a:extLst>
          </p:cNvPr>
          <p:cNvSpPr txBox="1"/>
          <p:nvPr/>
        </p:nvSpPr>
        <p:spPr>
          <a:xfrm>
            <a:off x="9549677" y="4704986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Pdf-renderer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0693307-6C6E-2341-A016-CF47B5AE7A3C}"/>
              </a:ext>
            </a:extLst>
          </p:cNvPr>
          <p:cNvSpPr/>
          <p:nvPr/>
        </p:nvSpPr>
        <p:spPr>
          <a:xfrm>
            <a:off x="9506810" y="504514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FFEDD-31A0-054D-9A7A-DE6C0D0D8E90}"/>
              </a:ext>
            </a:extLst>
          </p:cNvPr>
          <p:cNvSpPr txBox="1"/>
          <p:nvPr/>
        </p:nvSpPr>
        <p:spPr>
          <a:xfrm>
            <a:off x="9545971" y="506047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Tika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A0629B48-6A32-4E47-AD0A-AE3D5A6492E1}"/>
              </a:ext>
            </a:extLst>
          </p:cNvPr>
          <p:cNvSpPr/>
          <p:nvPr/>
        </p:nvSpPr>
        <p:spPr>
          <a:xfrm>
            <a:off x="9359432" y="541514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EC50B35-5E89-7D4E-BB04-9A93EB938224}"/>
              </a:ext>
            </a:extLst>
          </p:cNvPr>
          <p:cNvSpPr txBox="1"/>
          <p:nvPr/>
        </p:nvSpPr>
        <p:spPr>
          <a:xfrm>
            <a:off x="9398593" y="543047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Shared File Store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8E8590B-79C6-7543-BB3A-970196FBF5C5}"/>
              </a:ext>
            </a:extLst>
          </p:cNvPr>
          <p:cNvCxnSpPr>
            <a:cxnSpLocks/>
          </p:cNvCxnSpPr>
          <p:nvPr/>
        </p:nvCxnSpPr>
        <p:spPr>
          <a:xfrm>
            <a:off x="9381836" y="3920363"/>
            <a:ext cx="0" cy="1254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F6B0E56-EF58-EB46-8156-C167C4500747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9381835" y="4127842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7BF921C-03ED-5B4A-905F-56729F9CBD11}"/>
              </a:ext>
            </a:extLst>
          </p:cNvPr>
          <p:cNvCxnSpPr>
            <a:cxnSpLocks/>
          </p:cNvCxnSpPr>
          <p:nvPr/>
        </p:nvCxnSpPr>
        <p:spPr>
          <a:xfrm>
            <a:off x="9387775" y="4462326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861792C-F7E6-5745-9420-48D42F239BF2}"/>
              </a:ext>
            </a:extLst>
          </p:cNvPr>
          <p:cNvCxnSpPr>
            <a:cxnSpLocks/>
          </p:cNvCxnSpPr>
          <p:nvPr/>
        </p:nvCxnSpPr>
        <p:spPr>
          <a:xfrm>
            <a:off x="9383817" y="4818590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3EA8270-A7C7-DB4B-BFC7-D25ADB62462A}"/>
              </a:ext>
            </a:extLst>
          </p:cNvPr>
          <p:cNvCxnSpPr>
            <a:cxnSpLocks/>
          </p:cNvCxnSpPr>
          <p:nvPr/>
        </p:nvCxnSpPr>
        <p:spPr>
          <a:xfrm>
            <a:off x="9379857" y="5174846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F88243F-906F-744F-BBF3-CD533184A36D}"/>
              </a:ext>
            </a:extLst>
          </p:cNvPr>
          <p:cNvCxnSpPr>
            <a:cxnSpLocks/>
          </p:cNvCxnSpPr>
          <p:nvPr/>
        </p:nvCxnSpPr>
        <p:spPr>
          <a:xfrm>
            <a:off x="9930512" y="5692020"/>
            <a:ext cx="0" cy="2160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BE2D1DEE-D103-A540-B267-874EA390700E}"/>
              </a:ext>
            </a:extLst>
          </p:cNvPr>
          <p:cNvCxnSpPr>
            <a:cxnSpLocks/>
          </p:cNvCxnSpPr>
          <p:nvPr/>
        </p:nvCxnSpPr>
        <p:spPr>
          <a:xfrm flipH="1">
            <a:off x="9309967" y="5912668"/>
            <a:ext cx="62054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85A11C0-CEDD-CA48-A379-11AA26902E4B}"/>
              </a:ext>
            </a:extLst>
          </p:cNvPr>
          <p:cNvCxnSpPr>
            <a:cxnSpLocks/>
          </p:cNvCxnSpPr>
          <p:nvPr/>
        </p:nvCxnSpPr>
        <p:spPr>
          <a:xfrm flipH="1" flipV="1">
            <a:off x="9314038" y="2327538"/>
            <a:ext cx="622473" cy="312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E4954F8-2F76-3A4A-BB98-39CCDEBEB5AA}"/>
              </a:ext>
            </a:extLst>
          </p:cNvPr>
          <p:cNvCxnSpPr>
            <a:cxnSpLocks/>
          </p:cNvCxnSpPr>
          <p:nvPr/>
        </p:nvCxnSpPr>
        <p:spPr>
          <a:xfrm flipH="1">
            <a:off x="8011578" y="2319226"/>
            <a:ext cx="699219" cy="314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4C23B3-5C80-EC49-920D-E612DE3A018B}"/>
              </a:ext>
            </a:extLst>
          </p:cNvPr>
          <p:cNvCxnSpPr>
            <a:cxnSpLocks/>
          </p:cNvCxnSpPr>
          <p:nvPr/>
        </p:nvCxnSpPr>
        <p:spPr>
          <a:xfrm>
            <a:off x="9021545" y="1764425"/>
            <a:ext cx="0" cy="16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472D9BD-184C-5740-A288-E55311114BCF}"/>
              </a:ext>
            </a:extLst>
          </p:cNvPr>
          <p:cNvCxnSpPr>
            <a:cxnSpLocks/>
          </p:cNvCxnSpPr>
          <p:nvPr/>
        </p:nvCxnSpPr>
        <p:spPr>
          <a:xfrm flipH="1">
            <a:off x="4456069" y="2289206"/>
            <a:ext cx="2311673" cy="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6A7D7E6-5288-244D-AB60-D243A56F008E}"/>
              </a:ext>
            </a:extLst>
          </p:cNvPr>
          <p:cNvCxnSpPr>
            <a:cxnSpLocks/>
          </p:cNvCxnSpPr>
          <p:nvPr/>
        </p:nvCxnSpPr>
        <p:spPr>
          <a:xfrm flipV="1">
            <a:off x="6767742" y="1767148"/>
            <a:ext cx="1" cy="52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2913FD9B-0C43-9E4A-BF93-DD581DAD38C8}"/>
              </a:ext>
            </a:extLst>
          </p:cNvPr>
          <p:cNvCxnSpPr>
            <a:cxnSpLocks/>
          </p:cNvCxnSpPr>
          <p:nvPr/>
        </p:nvCxnSpPr>
        <p:spPr>
          <a:xfrm>
            <a:off x="6767742" y="1764426"/>
            <a:ext cx="2253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1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69</Words>
  <Application>Microsoft Macintosh PowerPoint</Application>
  <PresentationFormat>Widescreen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Olcina Grande</dc:creator>
  <cp:lastModifiedBy>Francisco Olcina Grande</cp:lastModifiedBy>
  <cp:revision>30</cp:revision>
  <dcterms:created xsi:type="dcterms:W3CDTF">2019-05-09T13:04:55Z</dcterms:created>
  <dcterms:modified xsi:type="dcterms:W3CDTF">2019-06-03T10:25:00Z</dcterms:modified>
</cp:coreProperties>
</file>